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61" r:id="rId5"/>
    <p:sldId id="262" r:id="rId6"/>
    <p:sldId id="265" r:id="rId7"/>
    <p:sldId id="263" r:id="rId8"/>
    <p:sldId id="264" r:id="rId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82E040-ADA9-4DA4-95A4-B2F19A5B246D}" v="2599" dt="2019-07-07T15:26:07.2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e Ponassi" userId="a145d66b287960e7" providerId="LiveId" clId="{8782E040-ADA9-4DA4-95A4-B2F19A5B246D}"/>
    <pc:docChg chg="addSld modSld sldOrd">
      <pc:chgData name="Davide Ponassi" userId="a145d66b287960e7" providerId="LiveId" clId="{8782E040-ADA9-4DA4-95A4-B2F19A5B246D}" dt="2019-07-07T15:26:07.270" v="52" actId="207"/>
      <pc:docMkLst>
        <pc:docMk/>
      </pc:docMkLst>
      <pc:sldChg chg="addSp">
        <pc:chgData name="Davide Ponassi" userId="a145d66b287960e7" providerId="LiveId" clId="{8782E040-ADA9-4DA4-95A4-B2F19A5B246D}" dt="2019-07-07T13:09:21.204" v="0"/>
        <pc:sldMkLst>
          <pc:docMk/>
          <pc:sldMk cId="939666583" sldId="256"/>
        </pc:sldMkLst>
        <pc:spChg chg="add">
          <ac:chgData name="Davide Ponassi" userId="a145d66b287960e7" providerId="LiveId" clId="{8782E040-ADA9-4DA4-95A4-B2F19A5B246D}" dt="2019-07-07T13:09:21.204" v="0"/>
          <ac:spMkLst>
            <pc:docMk/>
            <pc:sldMk cId="939666583" sldId="256"/>
            <ac:spMk id="7" creationId="{ECDB59C4-E02D-44DA-B4A3-9D9891C29E66}"/>
          </ac:spMkLst>
        </pc:spChg>
      </pc:sldChg>
      <pc:sldChg chg="add">
        <pc:chgData name="Davide Ponassi" userId="a145d66b287960e7" providerId="LiveId" clId="{8782E040-ADA9-4DA4-95A4-B2F19A5B246D}" dt="2019-07-07T13:10:06.103" v="1"/>
        <pc:sldMkLst>
          <pc:docMk/>
          <pc:sldMk cId="615938398" sldId="257"/>
        </pc:sldMkLst>
      </pc:sldChg>
      <pc:sldChg chg="addSp delSp modSp add setBg">
        <pc:chgData name="Davide Ponassi" userId="a145d66b287960e7" providerId="LiveId" clId="{8782E040-ADA9-4DA4-95A4-B2F19A5B246D}" dt="2019-07-07T15:25:12.734" v="46"/>
        <pc:sldMkLst>
          <pc:docMk/>
          <pc:sldMk cId="566469947" sldId="258"/>
        </pc:sldMkLst>
        <pc:spChg chg="add mod">
          <ac:chgData name="Davide Ponassi" userId="a145d66b287960e7" providerId="LiveId" clId="{8782E040-ADA9-4DA4-95A4-B2F19A5B246D}" dt="2019-07-07T13:21:05.958" v="11" actId="207"/>
          <ac:spMkLst>
            <pc:docMk/>
            <pc:sldMk cId="566469947" sldId="258"/>
            <ac:spMk id="8" creationId="{C567845F-7759-4472-B58B-57CECD34D4C0}"/>
          </ac:spMkLst>
        </pc:spChg>
        <pc:spChg chg="add">
          <ac:chgData name="Davide Ponassi" userId="a145d66b287960e7" providerId="LiveId" clId="{8782E040-ADA9-4DA4-95A4-B2F19A5B246D}" dt="2019-07-07T13:16:19.208" v="5"/>
          <ac:spMkLst>
            <pc:docMk/>
            <pc:sldMk cId="566469947" sldId="258"/>
            <ac:spMk id="11" creationId="{5C3A2018-0DB8-4E0A-86D0-32EB623C3B11}"/>
          </ac:spMkLst>
        </pc:spChg>
        <pc:spChg chg="add">
          <ac:chgData name="Davide Ponassi" userId="a145d66b287960e7" providerId="LiveId" clId="{8782E040-ADA9-4DA4-95A4-B2F19A5B246D}" dt="2019-07-07T13:16:24.386" v="6"/>
          <ac:spMkLst>
            <pc:docMk/>
            <pc:sldMk cId="566469947" sldId="258"/>
            <ac:spMk id="12" creationId="{2AB4040E-2EEB-41B7-8969-972E8E114238}"/>
          </ac:spMkLst>
        </pc:spChg>
        <pc:spChg chg="add mod">
          <ac:chgData name="Davide Ponassi" userId="a145d66b287960e7" providerId="LiveId" clId="{8782E040-ADA9-4DA4-95A4-B2F19A5B246D}" dt="2019-07-07T13:17:28.395" v="8" actId="207"/>
          <ac:spMkLst>
            <pc:docMk/>
            <pc:sldMk cId="566469947" sldId="258"/>
            <ac:spMk id="13" creationId="{68878B62-E729-440E-AC1F-5C75329E4B2F}"/>
          </ac:spMkLst>
        </pc:spChg>
        <pc:spChg chg="add mod">
          <ac:chgData name="Davide Ponassi" userId="a145d66b287960e7" providerId="LiveId" clId="{8782E040-ADA9-4DA4-95A4-B2F19A5B246D}" dt="2019-07-07T13:20:16.367" v="9" actId="11529"/>
          <ac:spMkLst>
            <pc:docMk/>
            <pc:sldMk cId="566469947" sldId="258"/>
            <ac:spMk id="16" creationId="{2BCD312A-E5F5-4041-B92D-BEF30980A5BA}"/>
          </ac:spMkLst>
        </pc:spChg>
        <pc:spChg chg="add">
          <ac:chgData name="Davide Ponassi" userId="a145d66b287960e7" providerId="LiveId" clId="{8782E040-ADA9-4DA4-95A4-B2F19A5B246D}" dt="2019-07-07T13:25:02.947" v="12"/>
          <ac:spMkLst>
            <pc:docMk/>
            <pc:sldMk cId="566469947" sldId="258"/>
            <ac:spMk id="17" creationId="{EE85B8F8-7AA7-4B21-AE5A-C80715495A05}"/>
          </ac:spMkLst>
        </pc:spChg>
        <pc:spChg chg="add del">
          <ac:chgData name="Davide Ponassi" userId="a145d66b287960e7" providerId="LiveId" clId="{8782E040-ADA9-4DA4-95A4-B2F19A5B246D}" dt="2019-07-07T13:35:04.657" v="14"/>
          <ac:spMkLst>
            <pc:docMk/>
            <pc:sldMk cId="566469947" sldId="258"/>
            <ac:spMk id="18" creationId="{887FE66F-ECCE-4EA3-831B-8D5E47CD4DDC}"/>
          </ac:spMkLst>
        </pc:spChg>
        <pc:spChg chg="add">
          <ac:chgData name="Davide Ponassi" userId="a145d66b287960e7" providerId="LiveId" clId="{8782E040-ADA9-4DA4-95A4-B2F19A5B246D}" dt="2019-07-07T13:35:11.396" v="16"/>
          <ac:spMkLst>
            <pc:docMk/>
            <pc:sldMk cId="566469947" sldId="258"/>
            <ac:spMk id="19" creationId="{63844A47-03CC-4002-9C4A-C60BF93EE060}"/>
          </ac:spMkLst>
        </pc:spChg>
        <pc:spChg chg="add">
          <ac:chgData name="Davide Ponassi" userId="a145d66b287960e7" providerId="LiveId" clId="{8782E040-ADA9-4DA4-95A4-B2F19A5B246D}" dt="2019-07-07T13:35:22.066" v="17"/>
          <ac:spMkLst>
            <pc:docMk/>
            <pc:sldMk cId="566469947" sldId="258"/>
            <ac:spMk id="20" creationId="{1F327CD7-7345-4182-838E-CB482C11F49D}"/>
          </ac:spMkLst>
        </pc:spChg>
        <pc:spChg chg="add">
          <ac:chgData name="Davide Ponassi" userId="a145d66b287960e7" providerId="LiveId" clId="{8782E040-ADA9-4DA4-95A4-B2F19A5B246D}" dt="2019-07-07T13:35:22.066" v="17"/>
          <ac:spMkLst>
            <pc:docMk/>
            <pc:sldMk cId="566469947" sldId="258"/>
            <ac:spMk id="21" creationId="{0F002A0C-DABB-4A5F-8B6E-AE8FBB510E6A}"/>
          </ac:spMkLst>
        </pc:spChg>
        <pc:spChg chg="add">
          <ac:chgData name="Davide Ponassi" userId="a145d66b287960e7" providerId="LiveId" clId="{8782E040-ADA9-4DA4-95A4-B2F19A5B246D}" dt="2019-07-07T15:25:12.734" v="46"/>
          <ac:spMkLst>
            <pc:docMk/>
            <pc:sldMk cId="566469947" sldId="258"/>
            <ac:spMk id="22" creationId="{C67B3D97-F6AE-4E9A-9E04-095277A2C633}"/>
          </ac:spMkLst>
        </pc:spChg>
      </pc:sldChg>
      <pc:sldChg chg="add">
        <pc:chgData name="Davide Ponassi" userId="a145d66b287960e7" providerId="LiveId" clId="{8782E040-ADA9-4DA4-95A4-B2F19A5B246D}" dt="2019-07-07T13:35:05.691" v="15"/>
        <pc:sldMkLst>
          <pc:docMk/>
          <pc:sldMk cId="158781789" sldId="259"/>
        </pc:sldMkLst>
      </pc:sldChg>
      <pc:sldChg chg="addSp modSp add">
        <pc:chgData name="Davide Ponassi" userId="a145d66b287960e7" providerId="LiveId" clId="{8782E040-ADA9-4DA4-95A4-B2F19A5B246D}" dt="2019-07-07T15:25:22.194" v="47" actId="207"/>
        <pc:sldMkLst>
          <pc:docMk/>
          <pc:sldMk cId="386651534" sldId="260"/>
        </pc:sldMkLst>
        <pc:spChg chg="mod">
          <ac:chgData name="Davide Ponassi" userId="a145d66b287960e7" providerId="LiveId" clId="{8782E040-ADA9-4DA4-95A4-B2F19A5B246D}" dt="2019-07-07T15:25:22.194" v="47" actId="207"/>
          <ac:spMkLst>
            <pc:docMk/>
            <pc:sldMk cId="386651534" sldId="260"/>
            <ac:spMk id="11" creationId="{5C3A2018-0DB8-4E0A-86D0-32EB623C3B11}"/>
          </ac:spMkLst>
        </pc:spChg>
        <pc:spChg chg="add">
          <ac:chgData name="Davide Ponassi" userId="a145d66b287960e7" providerId="LiveId" clId="{8782E040-ADA9-4DA4-95A4-B2F19A5B246D}" dt="2019-07-07T15:25:11.875" v="45"/>
          <ac:spMkLst>
            <pc:docMk/>
            <pc:sldMk cId="386651534" sldId="260"/>
            <ac:spMk id="14" creationId="{C40B4505-F0D2-4A86-B4D7-0255330F1ADC}"/>
          </ac:spMkLst>
        </pc:spChg>
      </pc:sldChg>
      <pc:sldChg chg="addSp modSp add">
        <pc:chgData name="Davide Ponassi" userId="a145d66b287960e7" providerId="LiveId" clId="{8782E040-ADA9-4DA4-95A4-B2F19A5B246D}" dt="2019-07-07T15:25:33.454" v="48" actId="207"/>
        <pc:sldMkLst>
          <pc:docMk/>
          <pc:sldMk cId="2509870398" sldId="261"/>
        </pc:sldMkLst>
        <pc:spChg chg="mod">
          <ac:chgData name="Davide Ponassi" userId="a145d66b287960e7" providerId="LiveId" clId="{8782E040-ADA9-4DA4-95A4-B2F19A5B246D}" dt="2019-07-07T15:25:33.454" v="48" actId="207"/>
          <ac:spMkLst>
            <pc:docMk/>
            <pc:sldMk cId="2509870398" sldId="261"/>
            <ac:spMk id="11" creationId="{5C3A2018-0DB8-4E0A-86D0-32EB623C3B11}"/>
          </ac:spMkLst>
        </pc:spChg>
        <pc:spChg chg="mod">
          <ac:chgData name="Davide Ponassi" userId="a145d66b287960e7" providerId="LiveId" clId="{8782E040-ADA9-4DA4-95A4-B2F19A5B246D}" dt="2019-07-07T15:25:33.454" v="48" actId="207"/>
          <ac:spMkLst>
            <pc:docMk/>
            <pc:sldMk cId="2509870398" sldId="261"/>
            <ac:spMk id="12" creationId="{2AB4040E-2EEB-41B7-8969-972E8E114238}"/>
          </ac:spMkLst>
        </pc:spChg>
        <pc:spChg chg="add">
          <ac:chgData name="Davide Ponassi" userId="a145d66b287960e7" providerId="LiveId" clId="{8782E040-ADA9-4DA4-95A4-B2F19A5B246D}" dt="2019-07-07T15:25:11.047" v="44"/>
          <ac:spMkLst>
            <pc:docMk/>
            <pc:sldMk cId="2509870398" sldId="261"/>
            <ac:spMk id="14" creationId="{70C913AF-C811-4566-B910-FEB8BB030BD2}"/>
          </ac:spMkLst>
        </pc:spChg>
        <pc:picChg chg="add">
          <ac:chgData name="Davide Ponassi" userId="a145d66b287960e7" providerId="LiveId" clId="{8782E040-ADA9-4DA4-95A4-B2F19A5B246D}" dt="2019-07-07T13:46:45.831" v="20"/>
          <ac:picMkLst>
            <pc:docMk/>
            <pc:sldMk cId="2509870398" sldId="261"/>
            <ac:picMk id="1026" creationId="{F18FB88C-B7AF-4308-9F0D-C9CFC8C2E2EA}"/>
          </ac:picMkLst>
        </pc:picChg>
      </pc:sldChg>
      <pc:sldChg chg="addSp modSp add">
        <pc:chgData name="Davide Ponassi" userId="a145d66b287960e7" providerId="LiveId" clId="{8782E040-ADA9-4DA4-95A4-B2F19A5B246D}" dt="2019-07-07T15:25:41.921" v="49" actId="207"/>
        <pc:sldMkLst>
          <pc:docMk/>
          <pc:sldMk cId="2796717293" sldId="262"/>
        </pc:sldMkLst>
        <pc:spChg chg="mod">
          <ac:chgData name="Davide Ponassi" userId="a145d66b287960e7" providerId="LiveId" clId="{8782E040-ADA9-4DA4-95A4-B2F19A5B246D}" dt="2019-07-07T15:25:41.921" v="49" actId="207"/>
          <ac:spMkLst>
            <pc:docMk/>
            <pc:sldMk cId="2796717293" sldId="262"/>
            <ac:spMk id="11" creationId="{5C3A2018-0DB8-4E0A-86D0-32EB623C3B11}"/>
          </ac:spMkLst>
        </pc:spChg>
        <pc:spChg chg="mod">
          <ac:chgData name="Davide Ponassi" userId="a145d66b287960e7" providerId="LiveId" clId="{8782E040-ADA9-4DA4-95A4-B2F19A5B246D}" dt="2019-07-07T15:25:41.921" v="49" actId="207"/>
          <ac:spMkLst>
            <pc:docMk/>
            <pc:sldMk cId="2796717293" sldId="262"/>
            <ac:spMk id="12" creationId="{2AB4040E-2EEB-41B7-8969-972E8E114238}"/>
          </ac:spMkLst>
        </pc:spChg>
        <pc:spChg chg="add">
          <ac:chgData name="Davide Ponassi" userId="a145d66b287960e7" providerId="LiveId" clId="{8782E040-ADA9-4DA4-95A4-B2F19A5B246D}" dt="2019-07-07T15:25:10.437" v="43"/>
          <ac:spMkLst>
            <pc:docMk/>
            <pc:sldMk cId="2796717293" sldId="262"/>
            <ac:spMk id="15" creationId="{7E19457A-830C-4D8F-96C9-78D9E53D040E}"/>
          </ac:spMkLst>
        </pc:spChg>
        <pc:spChg chg="mod">
          <ac:chgData name="Davide Ponassi" userId="a145d66b287960e7" providerId="LiveId" clId="{8782E040-ADA9-4DA4-95A4-B2F19A5B246D}" dt="2019-07-07T15:25:41.921" v="49" actId="207"/>
          <ac:spMkLst>
            <pc:docMk/>
            <pc:sldMk cId="2796717293" sldId="262"/>
            <ac:spMk id="19" creationId="{63844A47-03CC-4002-9C4A-C60BF93EE060}"/>
          </ac:spMkLst>
        </pc:spChg>
        <pc:picChg chg="add mod">
          <ac:chgData name="Davide Ponassi" userId="a145d66b287960e7" providerId="LiveId" clId="{8782E040-ADA9-4DA4-95A4-B2F19A5B246D}" dt="2019-07-07T14:15:12.479" v="22"/>
          <ac:picMkLst>
            <pc:docMk/>
            <pc:sldMk cId="2796717293" sldId="262"/>
            <ac:picMk id="3" creationId="{477F49B3-FA00-4CC3-8F61-184263126EDF}"/>
          </ac:picMkLst>
        </pc:picChg>
      </pc:sldChg>
      <pc:sldChg chg="addSp modSp add ord">
        <pc:chgData name="Davide Ponassi" userId="a145d66b287960e7" providerId="LiveId" clId="{8782E040-ADA9-4DA4-95A4-B2F19A5B246D}" dt="2019-07-07T15:26:00.401" v="51" actId="207"/>
        <pc:sldMkLst>
          <pc:docMk/>
          <pc:sldMk cId="2229593582" sldId="263"/>
        </pc:sldMkLst>
        <pc:spChg chg="mod">
          <ac:chgData name="Davide Ponassi" userId="a145d66b287960e7" providerId="LiveId" clId="{8782E040-ADA9-4DA4-95A4-B2F19A5B246D}" dt="2019-07-07T15:26:00.401" v="51" actId="207"/>
          <ac:spMkLst>
            <pc:docMk/>
            <pc:sldMk cId="2229593582" sldId="263"/>
            <ac:spMk id="11" creationId="{5C3A2018-0DB8-4E0A-86D0-32EB623C3B11}"/>
          </ac:spMkLst>
        </pc:spChg>
        <pc:spChg chg="mod">
          <ac:chgData name="Davide Ponassi" userId="a145d66b287960e7" providerId="LiveId" clId="{8782E040-ADA9-4DA4-95A4-B2F19A5B246D}" dt="2019-07-07T15:26:00.401" v="51" actId="207"/>
          <ac:spMkLst>
            <pc:docMk/>
            <pc:sldMk cId="2229593582" sldId="263"/>
            <ac:spMk id="12" creationId="{2AB4040E-2EEB-41B7-8969-972E8E114238}"/>
          </ac:spMkLst>
        </pc:spChg>
        <pc:spChg chg="add">
          <ac:chgData name="Davide Ponassi" userId="a145d66b287960e7" providerId="LiveId" clId="{8782E040-ADA9-4DA4-95A4-B2F19A5B246D}" dt="2019-07-07T15:25:08.602" v="41"/>
          <ac:spMkLst>
            <pc:docMk/>
            <pc:sldMk cId="2229593582" sldId="263"/>
            <ac:spMk id="14" creationId="{E67619D9-6715-491D-9051-3751D6F91098}"/>
          </ac:spMkLst>
        </pc:spChg>
        <pc:spChg chg="mod">
          <ac:chgData name="Davide Ponassi" userId="a145d66b287960e7" providerId="LiveId" clId="{8782E040-ADA9-4DA4-95A4-B2F19A5B246D}" dt="2019-07-07T15:26:00.401" v="51" actId="207"/>
          <ac:spMkLst>
            <pc:docMk/>
            <pc:sldMk cId="2229593582" sldId="263"/>
            <ac:spMk id="19" creationId="{63844A47-03CC-4002-9C4A-C60BF93EE060}"/>
          </ac:spMkLst>
        </pc:spChg>
        <pc:spChg chg="mod">
          <ac:chgData name="Davide Ponassi" userId="a145d66b287960e7" providerId="LiveId" clId="{8782E040-ADA9-4DA4-95A4-B2F19A5B246D}" dt="2019-07-07T15:26:00.401" v="51" actId="207"/>
          <ac:spMkLst>
            <pc:docMk/>
            <pc:sldMk cId="2229593582" sldId="263"/>
            <ac:spMk id="20" creationId="{1F327CD7-7345-4182-838E-CB482C11F49D}"/>
          </ac:spMkLst>
        </pc:spChg>
        <pc:spChg chg="mod">
          <ac:chgData name="Davide Ponassi" userId="a145d66b287960e7" providerId="LiveId" clId="{8782E040-ADA9-4DA4-95A4-B2F19A5B246D}" dt="2019-07-07T15:26:00.401" v="51" actId="207"/>
          <ac:spMkLst>
            <pc:docMk/>
            <pc:sldMk cId="2229593582" sldId="263"/>
            <ac:spMk id="21" creationId="{0F002A0C-DABB-4A5F-8B6E-AE8FBB510E6A}"/>
          </ac:spMkLst>
        </pc:spChg>
        <pc:cxnChg chg="mod">
          <ac:chgData name="Davide Ponassi" userId="a145d66b287960e7" providerId="LiveId" clId="{8782E040-ADA9-4DA4-95A4-B2F19A5B246D}" dt="2019-07-07T15:26:00.401" v="51" actId="207"/>
          <ac:cxnSpMkLst>
            <pc:docMk/>
            <pc:sldMk cId="2229593582" sldId="263"/>
            <ac:cxnSpMk id="9" creationId="{B1F60BC6-2746-4E32-A952-111FD667344E}"/>
          </ac:cxnSpMkLst>
        </pc:cxnChg>
      </pc:sldChg>
      <pc:sldChg chg="addSp modSp add">
        <pc:chgData name="Davide Ponassi" userId="a145d66b287960e7" providerId="LiveId" clId="{8782E040-ADA9-4DA4-95A4-B2F19A5B246D}" dt="2019-07-07T15:26:07.270" v="52" actId="207"/>
        <pc:sldMkLst>
          <pc:docMk/>
          <pc:sldMk cId="2519942750" sldId="264"/>
        </pc:sldMkLst>
        <pc:spChg chg="add">
          <ac:chgData name="Davide Ponassi" userId="a145d66b287960e7" providerId="LiveId" clId="{8782E040-ADA9-4DA4-95A4-B2F19A5B246D}" dt="2019-07-07T15:13:31.906" v="29"/>
          <ac:spMkLst>
            <pc:docMk/>
            <pc:sldMk cId="2519942750" sldId="264"/>
            <ac:spMk id="4" creationId="{F3130599-63CF-45C7-99E9-C776714C0F66}"/>
          </ac:spMkLst>
        </pc:spChg>
        <pc:spChg chg="mod">
          <ac:chgData name="Davide Ponassi" userId="a145d66b287960e7" providerId="LiveId" clId="{8782E040-ADA9-4DA4-95A4-B2F19A5B246D}" dt="2019-07-07T15:26:07.270" v="52" actId="207"/>
          <ac:spMkLst>
            <pc:docMk/>
            <pc:sldMk cId="2519942750" sldId="264"/>
            <ac:spMk id="11" creationId="{5C3A2018-0DB8-4E0A-86D0-32EB623C3B11}"/>
          </ac:spMkLst>
        </pc:spChg>
        <pc:spChg chg="mod">
          <ac:chgData name="Davide Ponassi" userId="a145d66b287960e7" providerId="LiveId" clId="{8782E040-ADA9-4DA4-95A4-B2F19A5B246D}" dt="2019-07-07T15:26:07.270" v="52" actId="207"/>
          <ac:spMkLst>
            <pc:docMk/>
            <pc:sldMk cId="2519942750" sldId="264"/>
            <ac:spMk id="12" creationId="{2AB4040E-2EEB-41B7-8969-972E8E114238}"/>
          </ac:spMkLst>
        </pc:spChg>
        <pc:spChg chg="add">
          <ac:chgData name="Davide Ponassi" userId="a145d66b287960e7" providerId="LiveId" clId="{8782E040-ADA9-4DA4-95A4-B2F19A5B246D}" dt="2019-07-07T15:11:50.644" v="27"/>
          <ac:spMkLst>
            <pc:docMk/>
            <pc:sldMk cId="2519942750" sldId="264"/>
            <ac:spMk id="14" creationId="{E7BD0AD1-EB8D-4FE3-91AE-5113EDAFD70A}"/>
          </ac:spMkLst>
        </pc:spChg>
        <pc:spChg chg="add">
          <ac:chgData name="Davide Ponassi" userId="a145d66b287960e7" providerId="LiveId" clId="{8782E040-ADA9-4DA4-95A4-B2F19A5B246D}" dt="2019-07-07T15:16:54.573" v="31"/>
          <ac:spMkLst>
            <pc:docMk/>
            <pc:sldMk cId="2519942750" sldId="264"/>
            <ac:spMk id="18" creationId="{1EB0C596-1867-48AF-A8B7-D6F92C9A5F30}"/>
          </ac:spMkLst>
        </pc:spChg>
        <pc:spChg chg="mod">
          <ac:chgData name="Davide Ponassi" userId="a145d66b287960e7" providerId="LiveId" clId="{8782E040-ADA9-4DA4-95A4-B2F19A5B246D}" dt="2019-07-07T15:26:07.270" v="52" actId="207"/>
          <ac:spMkLst>
            <pc:docMk/>
            <pc:sldMk cId="2519942750" sldId="264"/>
            <ac:spMk id="19" creationId="{63844A47-03CC-4002-9C4A-C60BF93EE060}"/>
          </ac:spMkLst>
        </pc:spChg>
        <pc:spChg chg="mod">
          <ac:chgData name="Davide Ponassi" userId="a145d66b287960e7" providerId="LiveId" clId="{8782E040-ADA9-4DA4-95A4-B2F19A5B246D}" dt="2019-07-07T15:26:07.270" v="52" actId="207"/>
          <ac:spMkLst>
            <pc:docMk/>
            <pc:sldMk cId="2519942750" sldId="264"/>
            <ac:spMk id="20" creationId="{1F327CD7-7345-4182-838E-CB482C11F49D}"/>
          </ac:spMkLst>
        </pc:spChg>
        <pc:spChg chg="mod">
          <ac:chgData name="Davide Ponassi" userId="a145d66b287960e7" providerId="LiveId" clId="{8782E040-ADA9-4DA4-95A4-B2F19A5B246D}" dt="2019-07-07T15:26:07.270" v="52" actId="207"/>
          <ac:spMkLst>
            <pc:docMk/>
            <pc:sldMk cId="2519942750" sldId="264"/>
            <ac:spMk id="21" creationId="{0F002A0C-DABB-4A5F-8B6E-AE8FBB510E6A}"/>
          </ac:spMkLst>
        </pc:spChg>
        <pc:spChg chg="add">
          <ac:chgData name="Davide Ponassi" userId="a145d66b287960e7" providerId="LiveId" clId="{8782E040-ADA9-4DA4-95A4-B2F19A5B246D}" dt="2019-07-07T15:19:54.959" v="34"/>
          <ac:spMkLst>
            <pc:docMk/>
            <pc:sldMk cId="2519942750" sldId="264"/>
            <ac:spMk id="22" creationId="{AE1BB996-A62B-4C9A-BD41-816AE36ABA13}"/>
          </ac:spMkLst>
        </pc:spChg>
        <pc:spChg chg="add mod">
          <ac:chgData name="Davide Ponassi" userId="a145d66b287960e7" providerId="LiveId" clId="{8782E040-ADA9-4DA4-95A4-B2F19A5B246D}" dt="2019-07-07T15:26:07.270" v="52" actId="207"/>
          <ac:spMkLst>
            <pc:docMk/>
            <pc:sldMk cId="2519942750" sldId="264"/>
            <ac:spMk id="23" creationId="{8DBC3678-0288-4AA1-8FC6-BB993FE51F94}"/>
          </ac:spMkLst>
        </pc:spChg>
        <pc:picChg chg="add">
          <ac:chgData name="Davide Ponassi" userId="a145d66b287960e7" providerId="LiveId" clId="{8782E040-ADA9-4DA4-95A4-B2F19A5B246D}" dt="2019-07-07T15:11:33.984" v="26"/>
          <ac:picMkLst>
            <pc:docMk/>
            <pc:sldMk cId="2519942750" sldId="264"/>
            <ac:picMk id="2" creationId="{6B9110B2-82F6-4E98-A581-9FBC99B68967}"/>
          </ac:picMkLst>
        </pc:picChg>
        <pc:picChg chg="add">
          <ac:chgData name="Davide Ponassi" userId="a145d66b287960e7" providerId="LiveId" clId="{8782E040-ADA9-4DA4-95A4-B2F19A5B246D}" dt="2019-07-07T15:12:59.028" v="28"/>
          <ac:picMkLst>
            <pc:docMk/>
            <pc:sldMk cId="2519942750" sldId="264"/>
            <ac:picMk id="3" creationId="{EAFBA53C-073C-407D-8FDB-B2F4674B1D70}"/>
          </ac:picMkLst>
        </pc:picChg>
        <pc:picChg chg="add">
          <ac:chgData name="Davide Ponassi" userId="a145d66b287960e7" providerId="LiveId" clId="{8782E040-ADA9-4DA4-95A4-B2F19A5B246D}" dt="2019-07-07T15:16:44.524" v="30"/>
          <ac:picMkLst>
            <pc:docMk/>
            <pc:sldMk cId="2519942750" sldId="264"/>
            <ac:picMk id="5" creationId="{B573815C-9729-43A4-93AE-5E48EBD6954E}"/>
          </ac:picMkLst>
        </pc:picChg>
        <pc:picChg chg="add">
          <ac:chgData name="Davide Ponassi" userId="a145d66b287960e7" providerId="LiveId" clId="{8782E040-ADA9-4DA4-95A4-B2F19A5B246D}" dt="2019-07-07T15:19:15.605" v="32"/>
          <ac:picMkLst>
            <pc:docMk/>
            <pc:sldMk cId="2519942750" sldId="264"/>
            <ac:picMk id="6" creationId="{3CB85C0D-E4E7-4A0A-963C-3DE0B3FC2204}"/>
          </ac:picMkLst>
        </pc:picChg>
        <pc:picChg chg="add">
          <ac:chgData name="Davide Ponassi" userId="a145d66b287960e7" providerId="LiveId" clId="{8782E040-ADA9-4DA4-95A4-B2F19A5B246D}" dt="2019-07-07T15:19:51.661" v="33"/>
          <ac:picMkLst>
            <pc:docMk/>
            <pc:sldMk cId="2519942750" sldId="264"/>
            <ac:picMk id="7" creationId="{CCD42662-3505-4969-A21B-3C4FE7E54218}"/>
          </ac:picMkLst>
        </pc:picChg>
      </pc:sldChg>
      <pc:sldChg chg="addSp modSp add">
        <pc:chgData name="Davide Ponassi" userId="a145d66b287960e7" providerId="LiveId" clId="{8782E040-ADA9-4DA4-95A4-B2F19A5B246D}" dt="2019-07-07T15:25:51.375" v="50" actId="207"/>
        <pc:sldMkLst>
          <pc:docMk/>
          <pc:sldMk cId="3292880471" sldId="265"/>
        </pc:sldMkLst>
        <pc:spChg chg="mod">
          <ac:chgData name="Davide Ponassi" userId="a145d66b287960e7" providerId="LiveId" clId="{8782E040-ADA9-4DA4-95A4-B2F19A5B246D}" dt="2019-07-07T15:25:51.375" v="50" actId="207"/>
          <ac:spMkLst>
            <pc:docMk/>
            <pc:sldMk cId="3292880471" sldId="265"/>
            <ac:spMk id="11" creationId="{5C3A2018-0DB8-4E0A-86D0-32EB623C3B11}"/>
          </ac:spMkLst>
        </pc:spChg>
        <pc:spChg chg="mod">
          <ac:chgData name="Davide Ponassi" userId="a145d66b287960e7" providerId="LiveId" clId="{8782E040-ADA9-4DA4-95A4-B2F19A5B246D}" dt="2019-07-07T15:25:51.375" v="50" actId="207"/>
          <ac:spMkLst>
            <pc:docMk/>
            <pc:sldMk cId="3292880471" sldId="265"/>
            <ac:spMk id="12" creationId="{2AB4040E-2EEB-41B7-8969-972E8E114238}"/>
          </ac:spMkLst>
        </pc:spChg>
        <pc:spChg chg="add">
          <ac:chgData name="Davide Ponassi" userId="a145d66b287960e7" providerId="LiveId" clId="{8782E040-ADA9-4DA4-95A4-B2F19A5B246D}" dt="2019-07-07T15:25:09.410" v="42"/>
          <ac:spMkLst>
            <pc:docMk/>
            <pc:sldMk cId="3292880471" sldId="265"/>
            <ac:spMk id="15" creationId="{A496B0C1-AD83-4C02-914C-C962ECFD254A}"/>
          </ac:spMkLst>
        </pc:spChg>
        <pc:spChg chg="mod">
          <ac:chgData name="Davide Ponassi" userId="a145d66b287960e7" providerId="LiveId" clId="{8782E040-ADA9-4DA4-95A4-B2F19A5B246D}" dt="2019-07-07T15:25:51.375" v="50" actId="207"/>
          <ac:spMkLst>
            <pc:docMk/>
            <pc:sldMk cId="3292880471" sldId="265"/>
            <ac:spMk id="19" creationId="{63844A47-03CC-4002-9C4A-C60BF93EE060}"/>
          </ac:spMkLst>
        </pc:spChg>
        <pc:spChg chg="mod">
          <ac:chgData name="Davide Ponassi" userId="a145d66b287960e7" providerId="LiveId" clId="{8782E040-ADA9-4DA4-95A4-B2F19A5B246D}" dt="2019-07-07T15:25:51.375" v="50" actId="207"/>
          <ac:spMkLst>
            <pc:docMk/>
            <pc:sldMk cId="3292880471" sldId="265"/>
            <ac:spMk id="20" creationId="{1F327CD7-7345-4182-838E-CB482C11F49D}"/>
          </ac:spMkLst>
        </pc:spChg>
        <pc:picChg chg="add">
          <ac:chgData name="Davide Ponassi" userId="a145d66b287960e7" providerId="LiveId" clId="{8782E040-ADA9-4DA4-95A4-B2F19A5B246D}" dt="2019-07-07T15:22:16.153" v="36"/>
          <ac:picMkLst>
            <pc:docMk/>
            <pc:sldMk cId="3292880471" sldId="265"/>
            <ac:picMk id="2" creationId="{A25C6090-19AA-4BB9-8539-D9BB36716CE5}"/>
          </ac:picMkLst>
        </pc:picChg>
        <pc:picChg chg="add">
          <ac:chgData name="Davide Ponassi" userId="a145d66b287960e7" providerId="LiveId" clId="{8782E040-ADA9-4DA4-95A4-B2F19A5B246D}" dt="2019-07-07T15:22:30.463" v="37"/>
          <ac:picMkLst>
            <pc:docMk/>
            <pc:sldMk cId="3292880471" sldId="265"/>
            <ac:picMk id="4" creationId="{56C1E8C5-C871-4C87-A7FB-D4242E895D30}"/>
          </ac:picMkLst>
        </pc:picChg>
        <pc:picChg chg="add">
          <ac:chgData name="Davide Ponassi" userId="a145d66b287960e7" providerId="LiveId" clId="{8782E040-ADA9-4DA4-95A4-B2F19A5B246D}" dt="2019-07-07T15:23:00.086" v="38"/>
          <ac:picMkLst>
            <pc:docMk/>
            <pc:sldMk cId="3292880471" sldId="265"/>
            <ac:picMk id="5" creationId="{F190C8D0-75BE-491F-B52B-BD3668DECC43}"/>
          </ac:picMkLst>
        </pc:picChg>
      </pc:sldChg>
      <pc:sldChg chg="add">
        <pc:chgData name="Davide Ponassi" userId="a145d66b287960e7" providerId="LiveId" clId="{8782E040-ADA9-4DA4-95A4-B2F19A5B246D}" dt="2019-07-07T15:24:14.389" v="39"/>
        <pc:sldMkLst>
          <pc:docMk/>
          <pc:sldMk cId="702895852" sldId="266"/>
        </pc:sldMkLst>
      </pc:sldChg>
    </pc:docChg>
  </pc:docChgLst>
</pc:chgInfo>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55D2CF-18C2-4076-BBD5-70B2E1FF0171}"/>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7DA09545-0AC3-41EC-9A47-AB81F72063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C285EBC3-B1E8-4F18-8DBA-3B9B65F030F6}"/>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67AEEDB5-738A-432D-B8BA-3E0CFA23946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2C0B099-34E6-421B-B482-9E4D1550CDA2}"/>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2020020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800526-E9C7-4DD0-B588-B49DF894E177}"/>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9399478-F5AF-4A10-9106-071B05D08FD6}"/>
              </a:ext>
            </a:extLst>
          </p:cNvPr>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80ECB7F-0B4F-47CD-B241-9E20FC38F0E9}"/>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508260AB-158B-49BD-8EDB-86A361001E1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7DD06D5-9C7F-438F-AA5F-775E17A2E2F6}"/>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3383334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030DE99C-84A7-4562-B0BD-9FCBBF10B420}"/>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374FE0A6-5B4E-40F7-B7CC-066EEEFDFBAE}"/>
              </a:ext>
            </a:extLst>
          </p:cNvPr>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9779186-6EDC-47D4-8DFB-4A198B742AC8}"/>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9AC34D9B-C164-4CA3-B8B2-1D1F3700E98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5759AAB-F427-4001-AD95-47A3EAA249A9}"/>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3525033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791808D-D72B-4C2B-B4DE-BA250C501EB6}"/>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AF6A789-30F4-43B7-8745-D03A597715F8}"/>
              </a:ext>
            </a:extLst>
          </p:cNvPr>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73FEB66-2828-4567-8273-B7915B252CBC}"/>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743D5973-20F1-44B8-8F5A-A351EE29D18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AD5CDE7-454F-4055-9382-303B41349769}"/>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1771665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E487A1A-988D-4572-8AA2-18E509E6C62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5463202C-F3C5-4FAA-B6A3-986E5FF8DD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Segnaposto data 3">
            <a:extLst>
              <a:ext uri="{FF2B5EF4-FFF2-40B4-BE49-F238E27FC236}">
                <a16:creationId xmlns:a16="http://schemas.microsoft.com/office/drawing/2014/main" id="{97605BBB-5610-4E4F-8303-D5F8516274A5}"/>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F23833A4-B8ED-463F-BD53-A2B9A1A7233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BBC0917-0649-4B33-808F-AD1628E12C8C}"/>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3230756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9AC39D-CC0D-4ADE-AA6A-C077230D39F1}"/>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AD7E4FA-D6EB-442D-B568-D96B3A507E43}"/>
              </a:ext>
            </a:extLst>
          </p:cNvPr>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197D02E6-D94C-45BC-A543-4871F85189BD}"/>
              </a:ext>
            </a:extLst>
          </p:cNvPr>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6E317338-0667-40D0-B2C0-FF87FE0F4BC4}"/>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6" name="Segnaposto piè di pagina 5">
            <a:extLst>
              <a:ext uri="{FF2B5EF4-FFF2-40B4-BE49-F238E27FC236}">
                <a16:creationId xmlns:a16="http://schemas.microsoft.com/office/drawing/2014/main" id="{727B5818-14BB-4016-BD19-F618613E840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43C3D542-E56D-4BC8-9D2A-3647FAA7042A}"/>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3559728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55FF3B6-6351-499B-8A26-6EC4D5F177E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FE0FC62-2F60-4B97-8010-CC4667779D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a:extLst>
              <a:ext uri="{FF2B5EF4-FFF2-40B4-BE49-F238E27FC236}">
                <a16:creationId xmlns:a16="http://schemas.microsoft.com/office/drawing/2014/main" id="{56E8F91F-1A8E-4545-BE20-4C30A1A04A18}"/>
              </a:ext>
            </a:extLst>
          </p:cNvPr>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71DADDBE-4FF7-4481-95BA-EAB0CBBB86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a:extLst>
              <a:ext uri="{FF2B5EF4-FFF2-40B4-BE49-F238E27FC236}">
                <a16:creationId xmlns:a16="http://schemas.microsoft.com/office/drawing/2014/main" id="{EA794B6F-7223-4126-801B-2E86417A4026}"/>
              </a:ext>
            </a:extLst>
          </p:cNvPr>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230763F8-7459-4AC6-A5FC-81CBBF722FC0}"/>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8" name="Segnaposto piè di pagina 7">
            <a:extLst>
              <a:ext uri="{FF2B5EF4-FFF2-40B4-BE49-F238E27FC236}">
                <a16:creationId xmlns:a16="http://schemas.microsoft.com/office/drawing/2014/main" id="{50B01452-9051-4ADD-9351-C908EA4E87B4}"/>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80BAF3C-97B1-4551-932D-2487165C2A5A}"/>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130380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B1890FE-D574-4AF8-84AB-33487763085B}"/>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9C2E6637-9028-4EAB-9E6A-E2CC3FB73C57}"/>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4" name="Segnaposto piè di pagina 3">
            <a:extLst>
              <a:ext uri="{FF2B5EF4-FFF2-40B4-BE49-F238E27FC236}">
                <a16:creationId xmlns:a16="http://schemas.microsoft.com/office/drawing/2014/main" id="{C6E89660-208A-42C7-A9C0-2E5E8A133AA4}"/>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B91CD716-4CBF-4462-BACB-88B64F1E91B3}"/>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4278672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82FF2906-C6B5-4494-8866-AC2F2F30D003}"/>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3" name="Segnaposto piè di pagina 2">
            <a:extLst>
              <a:ext uri="{FF2B5EF4-FFF2-40B4-BE49-F238E27FC236}">
                <a16:creationId xmlns:a16="http://schemas.microsoft.com/office/drawing/2014/main" id="{2BBB97C5-3E6F-4D86-BA44-8B7B46500F85}"/>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DE78DF9B-3665-4CA8-B576-2A38D6C5F962}"/>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2620743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D8EDFEA-D1D3-41A9-A778-A30FEC53A288}"/>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1C08C944-9A63-4688-8A80-912E7D0FD9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948AABE8-D5D4-4569-852F-7E12523458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a:extLst>
              <a:ext uri="{FF2B5EF4-FFF2-40B4-BE49-F238E27FC236}">
                <a16:creationId xmlns:a16="http://schemas.microsoft.com/office/drawing/2014/main" id="{328DD40E-B3E7-4F9B-B4CA-A5DDCBA1FAFA}"/>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6" name="Segnaposto piè di pagina 5">
            <a:extLst>
              <a:ext uri="{FF2B5EF4-FFF2-40B4-BE49-F238E27FC236}">
                <a16:creationId xmlns:a16="http://schemas.microsoft.com/office/drawing/2014/main" id="{92DB26EB-7D6C-47B2-929D-2B7EA1033CE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6A3397F4-7D2B-4E20-8BFB-4A1A11404C98}"/>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2646460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7C15A3A-6EEC-4FB4-AFB7-49412A4E4FC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C8737641-4525-4965-8692-A9E08865E8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95840E78-F132-403B-B851-0DED81D41B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a:extLst>
              <a:ext uri="{FF2B5EF4-FFF2-40B4-BE49-F238E27FC236}">
                <a16:creationId xmlns:a16="http://schemas.microsoft.com/office/drawing/2014/main" id="{3FBF7CBE-A2F3-487A-914E-D06697014546}"/>
              </a:ext>
            </a:extLst>
          </p:cNvPr>
          <p:cNvSpPr>
            <a:spLocks noGrp="1"/>
          </p:cNvSpPr>
          <p:nvPr>
            <p:ph type="dt" sz="half" idx="10"/>
          </p:nvPr>
        </p:nvSpPr>
        <p:spPr/>
        <p:txBody>
          <a:bodyPr/>
          <a:lstStyle/>
          <a:p>
            <a:fld id="{9F3513D4-53B8-4527-8580-8AED1E5F5A11}" type="datetimeFigureOut">
              <a:rPr lang="it-IT" smtClean="0"/>
              <a:t>07/07/2019</a:t>
            </a:fld>
            <a:endParaRPr lang="it-IT"/>
          </a:p>
        </p:txBody>
      </p:sp>
      <p:sp>
        <p:nvSpPr>
          <p:cNvPr id="6" name="Segnaposto piè di pagina 5">
            <a:extLst>
              <a:ext uri="{FF2B5EF4-FFF2-40B4-BE49-F238E27FC236}">
                <a16:creationId xmlns:a16="http://schemas.microsoft.com/office/drawing/2014/main" id="{818EE3D7-5E18-4C2F-B9CF-7EC37F93AD2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A548109C-0C5E-48E5-BCD4-D463EB92010E}"/>
              </a:ext>
            </a:extLst>
          </p:cNvPr>
          <p:cNvSpPr>
            <a:spLocks noGrp="1"/>
          </p:cNvSpPr>
          <p:nvPr>
            <p:ph type="sldNum" sz="quarter" idx="12"/>
          </p:nvPr>
        </p:nvSpPr>
        <p:spPr/>
        <p:txBody>
          <a:bodyPr/>
          <a:lstStyle/>
          <a:p>
            <a:fld id="{0C016C6F-57F6-47E4-BBF4-541B577405DF}" type="slidenum">
              <a:rPr lang="it-IT" smtClean="0"/>
              <a:t>‹N›</a:t>
            </a:fld>
            <a:endParaRPr lang="it-IT"/>
          </a:p>
        </p:txBody>
      </p:sp>
    </p:spTree>
    <p:extLst>
      <p:ext uri="{BB962C8B-B14F-4D97-AF65-F5344CB8AC3E}">
        <p14:creationId xmlns:p14="http://schemas.microsoft.com/office/powerpoint/2010/main" val="581235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7D45FEC-CDF2-4C6E-846E-F30A9F6B58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EAC0425-0706-402D-BA56-CE629AE9BB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5E162A8-C427-43F8-BE87-66D58A82BF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3513D4-53B8-4527-8580-8AED1E5F5A11}" type="datetimeFigureOut">
              <a:rPr lang="it-IT" smtClean="0"/>
              <a:t>07/07/2019</a:t>
            </a:fld>
            <a:endParaRPr lang="it-IT"/>
          </a:p>
        </p:txBody>
      </p:sp>
      <p:sp>
        <p:nvSpPr>
          <p:cNvPr id="5" name="Segnaposto piè di pagina 4">
            <a:extLst>
              <a:ext uri="{FF2B5EF4-FFF2-40B4-BE49-F238E27FC236}">
                <a16:creationId xmlns:a16="http://schemas.microsoft.com/office/drawing/2014/main" id="{D6C09D7A-1991-42B8-8D3A-74C629C971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EC414A66-6899-4157-AC99-73D9684A49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016C6F-57F6-47E4-BBF4-541B577405DF}" type="slidenum">
              <a:rPr lang="it-IT" smtClean="0"/>
              <a:t>‹N›</a:t>
            </a:fld>
            <a:endParaRPr lang="it-IT"/>
          </a:p>
        </p:txBody>
      </p:sp>
    </p:spTree>
    <p:extLst>
      <p:ext uri="{BB962C8B-B14F-4D97-AF65-F5344CB8AC3E}">
        <p14:creationId xmlns:p14="http://schemas.microsoft.com/office/powerpoint/2010/main" val="1320714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1DE94BE9-2D24-4FFE-9B10-92F4B812031D}"/>
              </a:ext>
            </a:extLst>
          </p:cNvPr>
          <p:cNvSpPr/>
          <p:nvPr/>
        </p:nvSpPr>
        <p:spPr>
          <a:xfrm>
            <a:off x="6003635" y="2967335"/>
            <a:ext cx="184730" cy="92333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5400" b="1" i="0" u="none" strike="noStrike" kern="1200" cap="none" spc="50" normalizeH="0" baseline="0" noProof="0" dirty="0">
              <a:ln w="0"/>
              <a:solidFill>
                <a:srgbClr val="E7E6E6"/>
              </a:solidFill>
              <a:effectLst>
                <a:innerShdw blurRad="63500" dist="50800" dir="13500000">
                  <a:srgbClr val="000000">
                    <a:alpha val="50000"/>
                  </a:srgbClr>
                </a:innerShdw>
              </a:effectLst>
              <a:uLnTx/>
              <a:uFillTx/>
              <a:latin typeface="Calibri" panose="020F0502020204030204"/>
              <a:ea typeface="+mn-ea"/>
              <a:cs typeface="+mn-cs"/>
            </a:endParaRPr>
          </a:p>
        </p:txBody>
      </p:sp>
      <p:sp>
        <p:nvSpPr>
          <p:cNvPr id="6" name="Rettangolo 5">
            <a:extLst>
              <a:ext uri="{FF2B5EF4-FFF2-40B4-BE49-F238E27FC236}">
                <a16:creationId xmlns:a16="http://schemas.microsoft.com/office/drawing/2014/main" id="{04BAA3DD-1A46-432A-92F4-63FA29A673BE}"/>
              </a:ext>
            </a:extLst>
          </p:cNvPr>
          <p:cNvSpPr/>
          <p:nvPr/>
        </p:nvSpPr>
        <p:spPr>
          <a:xfrm rot="17441641">
            <a:off x="2756490" y="2385925"/>
            <a:ext cx="3029993" cy="3749229"/>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t-IT" sz="5400" b="1" i="0" u="none" strike="noStrike" kern="1200" cap="none" spc="50" normalizeH="0" baseline="0" noProof="0" dirty="0">
              <a:ln w="0"/>
              <a:solidFill>
                <a:srgbClr val="E7E6E6"/>
              </a:solidFill>
              <a:effectLst>
                <a:innerShdw blurRad="63500" dist="50800" dir="13500000">
                  <a:srgbClr val="000000">
                    <a:alpha val="50000"/>
                  </a:srgbClr>
                </a:innerShdw>
              </a:effectLst>
              <a:uLnTx/>
              <a:uFillTx/>
              <a:latin typeface="Calibri" panose="020F0502020204030204"/>
              <a:ea typeface="+mn-ea"/>
              <a:cs typeface="+mn-cs"/>
            </a:endParaRPr>
          </a:p>
        </p:txBody>
      </p:sp>
      <p:pic>
        <p:nvPicPr>
          <p:cNvPr id="8" name="Immagin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448985"/>
          </a:xfrm>
          <a:prstGeom prst="rect">
            <a:avLst/>
          </a:prstGeom>
        </p:spPr>
      </p:pic>
      <p:sp>
        <p:nvSpPr>
          <p:cNvPr id="13" name="CasellaDiTesto 12"/>
          <p:cNvSpPr txBox="1"/>
          <p:nvPr/>
        </p:nvSpPr>
        <p:spPr>
          <a:xfrm>
            <a:off x="0" y="6403577"/>
            <a:ext cx="5125057"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a:ln>
                  <a:noFill/>
                </a:ln>
                <a:solidFill>
                  <a:prstClr val="white"/>
                </a:solidFill>
                <a:effectLst/>
                <a:uLnTx/>
                <a:uFillTx/>
                <a:latin typeface="Calibri" panose="020F0502020204030204"/>
                <a:ea typeface="+mn-ea"/>
                <a:cs typeface="+mn-cs"/>
              </a:rPr>
              <a:t>Francesco Musso, Davide Ponassi</a:t>
            </a:r>
          </a:p>
        </p:txBody>
      </p:sp>
      <p:sp>
        <p:nvSpPr>
          <p:cNvPr id="7" name="CasellaDiTesto 6">
            <a:extLst>
              <a:ext uri="{FF2B5EF4-FFF2-40B4-BE49-F238E27FC236}">
                <a16:creationId xmlns:a16="http://schemas.microsoft.com/office/drawing/2014/main" id="{ECDB59C4-E02D-44DA-B4A3-9D9891C29E66}"/>
              </a:ext>
            </a:extLst>
          </p:cNvPr>
          <p:cNvSpPr txBox="1"/>
          <p:nvPr/>
        </p:nvSpPr>
        <p:spPr>
          <a:xfrm>
            <a:off x="8414556" y="6406868"/>
            <a:ext cx="3777444"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a:ln>
                  <a:noFill/>
                </a:ln>
                <a:solidFill>
                  <a:prstClr val="white"/>
                </a:solidFill>
                <a:effectLst/>
                <a:uLnTx/>
                <a:uFillTx/>
                <a:latin typeface="Calibri" panose="020F0502020204030204"/>
                <a:ea typeface="+mn-ea"/>
                <a:cs typeface="+mn-cs"/>
              </a:rPr>
              <a:t>ADM Project 2018/2019</a:t>
            </a:r>
          </a:p>
        </p:txBody>
      </p:sp>
    </p:spTree>
    <p:extLst>
      <p:ext uri="{BB962C8B-B14F-4D97-AF65-F5344CB8AC3E}">
        <p14:creationId xmlns:p14="http://schemas.microsoft.com/office/powerpoint/2010/main" val="939666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809B642D-C8D7-4DB6-8E9C-A7288B84FE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73765" y="1243621"/>
            <a:ext cx="2285445" cy="4324062"/>
          </a:xfrm>
          <a:prstGeom prst="rect">
            <a:avLst/>
          </a:prstGeom>
        </p:spPr>
      </p:pic>
      <p:pic>
        <p:nvPicPr>
          <p:cNvPr id="4" name="Immagine 3">
            <a:extLst>
              <a:ext uri="{FF2B5EF4-FFF2-40B4-BE49-F238E27FC236}">
                <a16:creationId xmlns:a16="http://schemas.microsoft.com/office/drawing/2014/main" id="{176FED21-A3EE-4494-B994-1EDB781A8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98232" y="1594757"/>
            <a:ext cx="2068286" cy="3668486"/>
          </a:xfrm>
          <a:prstGeom prst="rect">
            <a:avLst/>
          </a:prstGeom>
        </p:spPr>
      </p:pic>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2810641"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a:ln>
                  <a:noFill/>
                </a:ln>
                <a:effectLst/>
                <a:uLnTx/>
                <a:uFillTx/>
                <a:latin typeface="Calibri" panose="020F0502020204030204"/>
                <a:ea typeface="+mn-ea"/>
                <a:cs typeface="+mn-cs"/>
              </a:rPr>
              <a:t>Domain overview</a:t>
            </a: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CasellaDiTesto 16">
            <a:extLst>
              <a:ext uri="{FF2B5EF4-FFF2-40B4-BE49-F238E27FC236}">
                <a16:creationId xmlns:a16="http://schemas.microsoft.com/office/drawing/2014/main" id="{EE85B8F8-7AA7-4B21-AE5A-C80715495A05}"/>
              </a:ext>
            </a:extLst>
          </p:cNvPr>
          <p:cNvSpPr txBox="1"/>
          <p:nvPr/>
        </p:nvSpPr>
        <p:spPr>
          <a:xfrm>
            <a:off x="981220" y="1243621"/>
            <a:ext cx="8230312" cy="255454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i="0" u="none" strike="noStrike" kern="1200" cap="none" spc="0" normalizeH="0" baseline="0" noProof="1">
                <a:ln>
                  <a:noFill/>
                </a:ln>
                <a:effectLst/>
                <a:uLnTx/>
                <a:uFillTx/>
                <a:latin typeface="Calibri" panose="020F0502020204030204"/>
                <a:ea typeface="+mn-ea"/>
                <a:cs typeface="+mn-cs"/>
              </a:rPr>
              <a:t>Hidden Arts is a mobile application that allow</a:t>
            </a:r>
            <a:r>
              <a:rPr lang="it-IT" sz="2000" noProof="1">
                <a:latin typeface="Calibri" panose="020F0502020204030204"/>
              </a:rPr>
              <a:t> users to share their favourite street arts around the world.</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i="0" u="none" strike="noStrike" kern="1200" cap="none" spc="0" normalizeH="0" baseline="0" noProof="1">
              <a:ln>
                <a:noFill/>
              </a:ln>
              <a:effectLst/>
              <a:uLnTx/>
              <a:uFillTx/>
              <a:latin typeface="Calibri" panose="020F0502020204030204"/>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i="0" u="none" strike="noStrike" kern="1200" cap="none" spc="0" normalizeH="0" baseline="0" noProof="1">
                <a:ln>
                  <a:noFill/>
                </a:ln>
                <a:effectLst/>
                <a:uLnTx/>
                <a:uFillTx/>
                <a:latin typeface="Calibri" panose="020F0502020204030204"/>
                <a:ea typeface="+mn-ea"/>
                <a:cs typeface="+mn-cs"/>
              </a:rPr>
              <a:t>The user, through the application, will take a picture of a «street art» he likes and select the location</a:t>
            </a:r>
            <a:r>
              <a:rPr lang="it-IT" sz="2000" noProof="1">
                <a:latin typeface="Calibri" panose="020F0502020204030204"/>
              </a:rPr>
              <a:t>.</a:t>
            </a:r>
          </a:p>
          <a:p>
            <a:pPr marL="0" marR="0" lvl="0" indent="0" defTabSz="914400" rtl="0" eaLnBrk="1" fontAlgn="auto" latinLnBrk="0" hangingPunct="1">
              <a:lnSpc>
                <a:spcPct val="100000"/>
              </a:lnSpc>
              <a:spcBef>
                <a:spcPts val="0"/>
              </a:spcBef>
              <a:spcAft>
                <a:spcPts val="0"/>
              </a:spcAft>
              <a:buClrTx/>
              <a:buSzTx/>
              <a:buFontTx/>
              <a:buNone/>
              <a:tabLst/>
              <a:defRPr/>
            </a:pPr>
            <a:endParaRPr lang="it-IT" sz="2000" noProof="1">
              <a:latin typeface="Calibri" panose="020F0502020204030204"/>
            </a:endParaRPr>
          </a:p>
          <a:p>
            <a:pPr marL="0" marR="0" lvl="0" indent="0" defTabSz="914400" rtl="0" eaLnBrk="1" fontAlgn="auto" latinLnBrk="0" hangingPunct="1">
              <a:lnSpc>
                <a:spcPct val="100000"/>
              </a:lnSpc>
              <a:spcBef>
                <a:spcPts val="0"/>
              </a:spcBef>
              <a:spcAft>
                <a:spcPts val="0"/>
              </a:spcAft>
              <a:buClrTx/>
              <a:buSzTx/>
              <a:buFontTx/>
              <a:buNone/>
              <a:tabLst/>
              <a:defRPr/>
            </a:pPr>
            <a:r>
              <a:rPr lang="it-IT" sz="2000" noProof="1">
                <a:latin typeface="Calibri" panose="020F0502020204030204"/>
              </a:rPr>
              <a:t>Once an administrator check the validity of the submission it will be shown on the homepage.</a:t>
            </a:r>
            <a:endParaRPr kumimoji="0" lang="it-IT" sz="2000" i="0" u="none" strike="noStrike" kern="1200" cap="none" spc="0" normalizeH="0" baseline="0" noProof="1">
              <a:ln>
                <a:noFill/>
              </a:ln>
              <a:effectLst/>
              <a:uLnTx/>
              <a:uFillTx/>
              <a:latin typeface="Calibri" panose="020F0502020204030204"/>
              <a:ea typeface="+mn-ea"/>
              <a:cs typeface="+mn-cs"/>
            </a:endParaRPr>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2" name="Ovale 21">
            <a:extLst>
              <a:ext uri="{FF2B5EF4-FFF2-40B4-BE49-F238E27FC236}">
                <a16:creationId xmlns:a16="http://schemas.microsoft.com/office/drawing/2014/main" id="{C67B3D97-F6AE-4E9A-9E04-095277A2C633}"/>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566469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2889381"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err="1">
                <a:ln>
                  <a:noFill/>
                </a:ln>
                <a:effectLst/>
                <a:uLnTx/>
                <a:uFillTx/>
                <a:latin typeface="Calibri" panose="020F0502020204030204"/>
                <a:ea typeface="+mn-ea"/>
                <a:cs typeface="+mn-cs"/>
              </a:rPr>
              <a:t>Aim</a:t>
            </a:r>
            <a:r>
              <a:rPr kumimoji="0" lang="it-IT" sz="2800" b="1" i="0" u="none" strike="noStrike" kern="1200" cap="none" spc="0" normalizeH="0" baseline="0" noProof="0" dirty="0">
                <a:ln>
                  <a:noFill/>
                </a:ln>
                <a:effectLst/>
                <a:uLnTx/>
                <a:uFillTx/>
                <a:latin typeface="Calibri" panose="020F0502020204030204"/>
                <a:ea typeface="+mn-ea"/>
                <a:cs typeface="+mn-cs"/>
              </a:rPr>
              <a:t> of the project</a:t>
            </a: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CasellaDiTesto 16">
            <a:extLst>
              <a:ext uri="{FF2B5EF4-FFF2-40B4-BE49-F238E27FC236}">
                <a16:creationId xmlns:a16="http://schemas.microsoft.com/office/drawing/2014/main" id="{EE85B8F8-7AA7-4B21-AE5A-C80715495A05}"/>
              </a:ext>
            </a:extLst>
          </p:cNvPr>
          <p:cNvSpPr txBox="1"/>
          <p:nvPr/>
        </p:nvSpPr>
        <p:spPr>
          <a:xfrm>
            <a:off x="981219" y="1243621"/>
            <a:ext cx="9609837" cy="34778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i="0" u="none" strike="noStrike" kern="1200" cap="none" spc="0" normalizeH="0" baseline="0" noProof="1">
                <a:ln>
                  <a:noFill/>
                </a:ln>
                <a:effectLst/>
                <a:uLnTx/>
                <a:uFillTx/>
                <a:latin typeface="Calibri" panose="020F0502020204030204"/>
                <a:ea typeface="+mn-ea"/>
                <a:cs typeface="+mn-cs"/>
              </a:rPr>
              <a:t>The goal of the project is the design and the development of the large-scale data management/data processing layer</a:t>
            </a:r>
          </a:p>
          <a:p>
            <a:pPr marL="0" marR="0" lvl="0" indent="0" defTabSz="914400" rtl="0" eaLnBrk="1" fontAlgn="auto" latinLnBrk="0" hangingPunct="1">
              <a:lnSpc>
                <a:spcPct val="100000"/>
              </a:lnSpc>
              <a:spcBef>
                <a:spcPts val="0"/>
              </a:spcBef>
              <a:spcAft>
                <a:spcPts val="0"/>
              </a:spcAft>
              <a:buClrTx/>
              <a:buSzTx/>
              <a:buFontTx/>
              <a:buNone/>
              <a:tabLst/>
              <a:defRPr/>
            </a:pPr>
            <a:endParaRPr lang="it-IT" sz="2000" noProof="1">
              <a:latin typeface="Calibri" panose="020F0502020204030204"/>
            </a:endParaRPr>
          </a:p>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Part I</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2000" i="0" u="none" strike="noStrike" kern="1200" cap="none" spc="0" normalizeH="0" baseline="0" noProof="1">
                <a:ln>
                  <a:noFill/>
                </a:ln>
                <a:effectLst/>
                <a:uLnTx/>
                <a:uFillTx/>
                <a:latin typeface="Calibri" panose="020F0502020204030204"/>
                <a:ea typeface="+mn-ea"/>
                <a:cs typeface="+mn-cs"/>
              </a:rPr>
              <a:t>Provide</a:t>
            </a:r>
            <a:r>
              <a:rPr lang="it-IT" sz="2000" noProof="1">
                <a:latin typeface="Calibri" panose="020F0502020204030204"/>
              </a:rPr>
              <a:t> application and system requirements (~10 hours)</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2000" i="0" u="none" strike="noStrike" kern="1200" cap="none" spc="0" normalizeH="0" baseline="0" noProof="1">
                <a:ln>
                  <a:noFill/>
                </a:ln>
                <a:effectLst/>
                <a:uLnTx/>
                <a:uFillTx/>
                <a:latin typeface="Calibri" panose="020F0502020204030204"/>
                <a:ea typeface="+mn-ea"/>
                <a:cs typeface="+mn-cs"/>
              </a:rPr>
              <a:t>Choice of the reference technology</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it-IT" sz="2000" noProof="1">
              <a:latin typeface="Calibri" panose="020F0502020204030204"/>
            </a:endParaRPr>
          </a:p>
          <a:p>
            <a:pPr marR="0" lvl="0" defTabSz="914400" rtl="0" eaLnBrk="1" fontAlgn="auto" latinLnBrk="0" hangingPunct="1">
              <a:lnSpc>
                <a:spcPct val="100000"/>
              </a:lnSpc>
              <a:spcBef>
                <a:spcPts val="0"/>
              </a:spcBef>
              <a:spcAft>
                <a:spcPts val="0"/>
              </a:spcAft>
              <a:buClrTx/>
              <a:buSzTx/>
              <a:tabLst/>
              <a:defRPr/>
            </a:pPr>
            <a:r>
              <a:rPr kumimoji="0" lang="it-IT" sz="2000" b="1" i="0" u="none" strike="noStrike" kern="1200" cap="none" spc="0" normalizeH="0" baseline="0" noProof="1">
                <a:ln>
                  <a:noFill/>
                </a:ln>
                <a:effectLst/>
                <a:uLnTx/>
                <a:uFillTx/>
                <a:latin typeface="Calibri" panose="020F0502020204030204"/>
                <a:ea typeface="+mn-ea"/>
                <a:cs typeface="+mn-cs"/>
              </a:rPr>
              <a:t>Part II</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Schema and workload definition (~10 hours)</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2000" i="0" u="none" strike="noStrike" kern="1200" cap="none" spc="0" normalizeH="0" baseline="0" noProof="1">
                <a:ln>
                  <a:noFill/>
                </a:ln>
                <a:effectLst/>
                <a:uLnTx/>
                <a:uFillTx/>
                <a:latin typeface="Calibri" panose="020F0502020204030204"/>
                <a:ea typeface="+mn-ea"/>
                <a:cs typeface="+mn-cs"/>
              </a:rPr>
              <a:t>Cluster and dataset creation (~15 hours)</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Schema and workload implementation (~8 hours)</a:t>
            </a:r>
            <a:endParaRPr kumimoji="0" lang="it-IT" sz="2000" i="0" u="none" strike="noStrike" kern="1200" cap="none" spc="0" normalizeH="0" baseline="0" noProof="1">
              <a:ln>
                <a:noFill/>
              </a:ln>
              <a:effectLst/>
              <a:uLnTx/>
              <a:uFillTx/>
              <a:latin typeface="Calibri" panose="020F0502020204030204"/>
              <a:ea typeface="+mn-ea"/>
              <a:cs typeface="+mn-cs"/>
            </a:endParaRPr>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4" name="Ovale 13">
            <a:extLst>
              <a:ext uri="{FF2B5EF4-FFF2-40B4-BE49-F238E27FC236}">
                <a16:creationId xmlns:a16="http://schemas.microsoft.com/office/drawing/2014/main" id="{C40B4505-F0D2-4A86-B4D7-0255330F1ADC}"/>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86651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5105885"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a:ln>
                  <a:noFill/>
                </a:ln>
                <a:effectLst/>
                <a:uLnTx/>
                <a:uFillTx/>
                <a:latin typeface="Calibri" panose="020F0502020204030204"/>
                <a:ea typeface="+mn-ea"/>
                <a:cs typeface="+mn-cs"/>
              </a:rPr>
              <a:t>Reference technology: Cassandra</a:t>
            </a: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CasellaDiTesto 16">
            <a:extLst>
              <a:ext uri="{FF2B5EF4-FFF2-40B4-BE49-F238E27FC236}">
                <a16:creationId xmlns:a16="http://schemas.microsoft.com/office/drawing/2014/main" id="{EE85B8F8-7AA7-4B21-AE5A-C80715495A05}"/>
              </a:ext>
            </a:extLst>
          </p:cNvPr>
          <p:cNvSpPr txBox="1"/>
          <p:nvPr/>
        </p:nvSpPr>
        <p:spPr>
          <a:xfrm>
            <a:off x="981219" y="1243621"/>
            <a:ext cx="8118387" cy="2862322"/>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Reasons</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The workload is based on a mixed write and read operations. For this reason we decided to rely on Cassandra for data storage and management since it provides very good performance on both of the operations stated above.</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it-IT" sz="2000" noProof="1">
              <a:latin typeface="Calibri" panose="020F0502020204030204"/>
            </a:endParaRP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It provides an high availability and fault tolerance</a:t>
            </a:r>
          </a:p>
          <a:p>
            <a:pPr marR="0" lvl="0" defTabSz="914400" rtl="0" eaLnBrk="1" fontAlgn="auto" latinLnBrk="0" hangingPunct="1">
              <a:lnSpc>
                <a:spcPct val="100000"/>
              </a:lnSpc>
              <a:spcBef>
                <a:spcPts val="0"/>
              </a:spcBef>
              <a:spcAft>
                <a:spcPts val="0"/>
              </a:spcAft>
              <a:buClrTx/>
              <a:buSzTx/>
              <a:tabLst/>
              <a:defRPr/>
            </a:pPr>
            <a:endParaRPr lang="it-IT" sz="2000" noProof="1">
              <a:latin typeface="Calibri" panose="020F0502020204030204"/>
            </a:endParaRP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CQL</a:t>
            </a:r>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026" name="Picture 2" descr="File:Cassandra logo.svg">
            <a:extLst>
              <a:ext uri="{FF2B5EF4-FFF2-40B4-BE49-F238E27FC236}">
                <a16:creationId xmlns:a16="http://schemas.microsoft.com/office/drawing/2014/main" id="{F18FB88C-B7AF-4308-9F0D-C9CFC8C2E2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6078" y="265324"/>
            <a:ext cx="2044870" cy="1370576"/>
          </a:xfrm>
          <a:prstGeom prst="rect">
            <a:avLst/>
          </a:prstGeom>
          <a:noFill/>
          <a:extLst>
            <a:ext uri="{909E8E84-426E-40DD-AFC4-6F175D3DCCD1}">
              <a14:hiddenFill xmlns:a14="http://schemas.microsoft.com/office/drawing/2010/main">
                <a:solidFill>
                  <a:srgbClr val="FFFFFF"/>
                </a:solidFill>
              </a14:hiddenFill>
            </a:ext>
          </a:extLst>
        </p:spPr>
      </p:pic>
      <p:sp>
        <p:nvSpPr>
          <p:cNvPr id="14" name="Ovale 13">
            <a:extLst>
              <a:ext uri="{FF2B5EF4-FFF2-40B4-BE49-F238E27FC236}">
                <a16:creationId xmlns:a16="http://schemas.microsoft.com/office/drawing/2014/main" id="{70C913AF-C811-4566-B910-FEB8BB030BD2}"/>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509870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3084691"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err="1">
                <a:ln>
                  <a:noFill/>
                </a:ln>
                <a:effectLst/>
                <a:uLnTx/>
                <a:uFillTx/>
                <a:latin typeface="Calibri" panose="020F0502020204030204"/>
                <a:ea typeface="+mn-ea"/>
                <a:cs typeface="+mn-cs"/>
              </a:rPr>
              <a:t>Conceptual</a:t>
            </a:r>
            <a:r>
              <a:rPr kumimoji="0" lang="it-IT" sz="2800" b="1" i="0" u="none" strike="noStrike" kern="1200" cap="none" spc="0" normalizeH="0" baseline="0" noProof="0" dirty="0">
                <a:ln>
                  <a:noFill/>
                </a:ln>
                <a:effectLst/>
                <a:uLnTx/>
                <a:uFillTx/>
                <a:latin typeface="Calibri" panose="020F0502020204030204"/>
                <a:ea typeface="+mn-ea"/>
                <a:cs typeface="+mn-cs"/>
              </a:rPr>
              <a:t> schema</a:t>
            </a: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3" name="Immagine 2">
            <a:extLst>
              <a:ext uri="{FF2B5EF4-FFF2-40B4-BE49-F238E27FC236}">
                <a16:creationId xmlns:a16="http://schemas.microsoft.com/office/drawing/2014/main" id="{477F49B3-FA00-4CC3-8F61-184263126E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2195" y="909568"/>
            <a:ext cx="7167609" cy="5021844"/>
          </a:xfrm>
          <a:prstGeom prst="rect">
            <a:avLst/>
          </a:prstGeom>
        </p:spPr>
      </p:pic>
      <p:sp>
        <p:nvSpPr>
          <p:cNvPr id="15" name="Ovale 14">
            <a:extLst>
              <a:ext uri="{FF2B5EF4-FFF2-40B4-BE49-F238E27FC236}">
                <a16:creationId xmlns:a16="http://schemas.microsoft.com/office/drawing/2014/main" id="{7E19457A-830C-4D8F-96C9-78D9E53D040E}"/>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796717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2420343"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800" b="1" i="0" u="none" strike="noStrike" kern="1200" cap="none" spc="0" normalizeH="0" baseline="0" noProof="0" dirty="0" err="1">
                <a:ln>
                  <a:noFill/>
                </a:ln>
                <a:effectLst/>
                <a:uLnTx/>
                <a:uFillTx/>
                <a:latin typeface="Calibri" panose="020F0502020204030204"/>
                <a:ea typeface="+mn-ea"/>
                <a:cs typeface="+mn-cs"/>
              </a:rPr>
              <a:t>Logical</a:t>
            </a:r>
            <a:r>
              <a:rPr kumimoji="0" lang="it-IT" sz="2800" b="1" i="0" u="none" strike="noStrike" kern="1200" cap="none" spc="0" normalizeH="0" baseline="0" noProof="0" dirty="0">
                <a:ln>
                  <a:noFill/>
                </a:ln>
                <a:effectLst/>
                <a:uLnTx/>
                <a:uFillTx/>
                <a:latin typeface="Calibri" panose="020F0502020204030204"/>
                <a:ea typeface="+mn-ea"/>
                <a:cs typeface="+mn-cs"/>
              </a:rPr>
              <a:t> schema</a:t>
            </a: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5" name="Immagine 4">
            <a:extLst>
              <a:ext uri="{FF2B5EF4-FFF2-40B4-BE49-F238E27FC236}">
                <a16:creationId xmlns:a16="http://schemas.microsoft.com/office/drawing/2014/main" id="{F190C8D0-75BE-491F-B52B-BD3668DECC43}"/>
              </a:ext>
            </a:extLst>
          </p:cNvPr>
          <p:cNvPicPr>
            <a:picLocks noChangeAspect="1"/>
          </p:cNvPicPr>
          <p:nvPr/>
        </p:nvPicPr>
        <p:blipFill>
          <a:blip r:embed="rId2"/>
          <a:stretch>
            <a:fillRect/>
          </a:stretch>
        </p:blipFill>
        <p:spPr>
          <a:xfrm>
            <a:off x="1459903" y="921452"/>
            <a:ext cx="9272193" cy="5816076"/>
          </a:xfrm>
          <a:prstGeom prst="rect">
            <a:avLst/>
          </a:prstGeom>
        </p:spPr>
      </p:pic>
      <p:sp>
        <p:nvSpPr>
          <p:cNvPr id="15" name="Ovale 14">
            <a:extLst>
              <a:ext uri="{FF2B5EF4-FFF2-40B4-BE49-F238E27FC236}">
                <a16:creationId xmlns:a16="http://schemas.microsoft.com/office/drawing/2014/main" id="{A496B0C1-AD83-4C02-914C-C962ECFD254A}"/>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3292880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2954014"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it-IT" sz="2800" b="1" dirty="0" err="1">
                <a:latin typeface="Calibri" panose="020F0502020204030204"/>
              </a:rPr>
              <a:t>Workload</a:t>
            </a:r>
            <a:r>
              <a:rPr lang="it-IT" sz="2800" b="1" dirty="0">
                <a:latin typeface="Calibri" panose="020F0502020204030204"/>
              </a:rPr>
              <a:t> and CQL</a:t>
            </a:r>
            <a:endParaRPr kumimoji="0" lang="it-IT" sz="2800" b="1" i="0" u="none" strike="noStrike" kern="1200" cap="none" spc="0" normalizeH="0" baseline="0" noProof="0" dirty="0">
              <a:ln>
                <a:noFill/>
              </a:ln>
              <a:effectLst/>
              <a:uLnTx/>
              <a:uFillTx/>
              <a:latin typeface="Calibri" panose="020F0502020204030204"/>
              <a:ea typeface="+mn-ea"/>
              <a:cs typeface="+mn-cs"/>
            </a:endParaRP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CasellaDiTesto 16">
            <a:extLst>
              <a:ext uri="{FF2B5EF4-FFF2-40B4-BE49-F238E27FC236}">
                <a16:creationId xmlns:a16="http://schemas.microsoft.com/office/drawing/2014/main" id="{EE85B8F8-7AA7-4B21-AE5A-C80715495A05}"/>
              </a:ext>
            </a:extLst>
          </p:cNvPr>
          <p:cNvSpPr txBox="1"/>
          <p:nvPr/>
        </p:nvSpPr>
        <p:spPr>
          <a:xfrm>
            <a:off x="981219" y="1243621"/>
            <a:ext cx="8118387" cy="255454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Tunable consistency for client requests</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LOCAL_QUORUM for strong consistency. A write must be written to the commit log on a quorum of replica nodes in the same datacenter as the coordinator node (Used along with SimpleStrategy).</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it-IT" sz="2000" noProof="1">
              <a:latin typeface="Calibri" panose="020F0502020204030204"/>
            </a:endParaRPr>
          </a:p>
          <a:p>
            <a:pPr marR="0" lvl="0" defTabSz="914400" rtl="0" eaLnBrk="1" fontAlgn="auto" latinLnBrk="0" hangingPunct="1">
              <a:lnSpc>
                <a:spcPct val="100000"/>
              </a:lnSpc>
              <a:spcBef>
                <a:spcPts val="0"/>
              </a:spcBef>
              <a:spcAft>
                <a:spcPts val="0"/>
              </a:spcAft>
              <a:buClrTx/>
              <a:buSzTx/>
              <a:tabLst/>
              <a:defRPr/>
            </a:pPr>
            <a:r>
              <a:rPr lang="it-IT" sz="2000" b="1" noProof="1">
                <a:latin typeface="Calibri" panose="020F0502020204030204"/>
              </a:rPr>
              <a:t>Cassandra Query Language (CQL)</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Schema creation and population</a:t>
            </a:r>
          </a:p>
          <a:p>
            <a:pPr marL="342900" marR="0" lvl="0" indent="-342900"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2000" noProof="1">
                <a:latin typeface="Calibri" panose="020F0502020204030204"/>
              </a:rPr>
              <a:t>Workload operations</a:t>
            </a:r>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4" name="Ovale 13">
            <a:extLst>
              <a:ext uri="{FF2B5EF4-FFF2-40B4-BE49-F238E27FC236}">
                <a16:creationId xmlns:a16="http://schemas.microsoft.com/office/drawing/2014/main" id="{E67619D9-6715-491D-9051-3751D6F91098}"/>
              </a:ext>
            </a:extLst>
          </p:cNvPr>
          <p:cNvSpPr/>
          <p:nvPr/>
        </p:nvSpPr>
        <p:spPr>
          <a:xfrm>
            <a:off x="376275" y="3943385"/>
            <a:ext cx="289195" cy="289195"/>
          </a:xfrm>
          <a:prstGeom prst="ellipse">
            <a:avLst/>
          </a:prstGeom>
          <a:solidFill>
            <a:schemeClr val="accent5">
              <a:lumMod val="60000"/>
              <a:lumOff val="4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229593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Connettore diritto 5">
            <a:extLst>
              <a:ext uri="{FF2B5EF4-FFF2-40B4-BE49-F238E27FC236}">
                <a16:creationId xmlns:a16="http://schemas.microsoft.com/office/drawing/2014/main" id="{B1F60BC6-2746-4E32-A952-111FD667344E}"/>
              </a:ext>
            </a:extLst>
          </p:cNvPr>
          <p:cNvCxnSpPr>
            <a:cxnSpLocks/>
            <a:stCxn id="8" idx="0"/>
          </p:cNvCxnSpPr>
          <p:nvPr/>
        </p:nvCxnSpPr>
        <p:spPr>
          <a:xfrm>
            <a:off x="521052" y="806015"/>
            <a:ext cx="0" cy="604797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Ovale 7">
            <a:extLst>
              <a:ext uri="{FF2B5EF4-FFF2-40B4-BE49-F238E27FC236}">
                <a16:creationId xmlns:a16="http://schemas.microsoft.com/office/drawing/2014/main" id="{C567845F-7759-4472-B58B-57CECD34D4C0}"/>
              </a:ext>
            </a:extLst>
          </p:cNvPr>
          <p:cNvSpPr/>
          <p:nvPr/>
        </p:nvSpPr>
        <p:spPr>
          <a:xfrm>
            <a:off x="376454" y="80601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Ovale 10">
            <a:extLst>
              <a:ext uri="{FF2B5EF4-FFF2-40B4-BE49-F238E27FC236}">
                <a16:creationId xmlns:a16="http://schemas.microsoft.com/office/drawing/2014/main" id="{5C3A2018-0DB8-4E0A-86D0-32EB623C3B11}"/>
              </a:ext>
            </a:extLst>
          </p:cNvPr>
          <p:cNvSpPr/>
          <p:nvPr/>
        </p:nvSpPr>
        <p:spPr>
          <a:xfrm>
            <a:off x="376454" y="132891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2" name="Ovale 11">
            <a:extLst>
              <a:ext uri="{FF2B5EF4-FFF2-40B4-BE49-F238E27FC236}">
                <a16:creationId xmlns:a16="http://schemas.microsoft.com/office/drawing/2014/main" id="{2AB4040E-2EEB-41B7-8969-972E8E114238}"/>
              </a:ext>
            </a:extLst>
          </p:cNvPr>
          <p:cNvSpPr/>
          <p:nvPr/>
        </p:nvSpPr>
        <p:spPr>
          <a:xfrm>
            <a:off x="376453" y="185180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3" name="CasellaDiTesto 12">
            <a:extLst>
              <a:ext uri="{FF2B5EF4-FFF2-40B4-BE49-F238E27FC236}">
                <a16:creationId xmlns:a16="http://schemas.microsoft.com/office/drawing/2014/main" id="{68878B62-E729-440E-AC1F-5C75329E4B2F}"/>
              </a:ext>
            </a:extLst>
          </p:cNvPr>
          <p:cNvSpPr txBox="1"/>
          <p:nvPr/>
        </p:nvSpPr>
        <p:spPr>
          <a:xfrm>
            <a:off x="721417" y="120472"/>
            <a:ext cx="4913076" cy="523220"/>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it-IT" sz="2800" b="1" dirty="0" err="1">
                <a:latin typeface="Calibri" panose="020F0502020204030204"/>
              </a:rPr>
              <a:t>Workload</a:t>
            </a:r>
            <a:r>
              <a:rPr lang="it-IT" sz="2800" b="1" dirty="0">
                <a:latin typeface="Calibri" panose="020F0502020204030204"/>
              </a:rPr>
              <a:t> operations: </a:t>
            </a:r>
            <a:r>
              <a:rPr lang="it-IT" sz="2800" b="1" dirty="0" err="1">
                <a:latin typeface="Calibri" panose="020F0502020204030204"/>
              </a:rPr>
              <a:t>Examples</a:t>
            </a:r>
            <a:endParaRPr kumimoji="0" lang="it-IT" sz="2800" b="1" i="0" u="none" strike="noStrike" kern="1200" cap="none" spc="0" normalizeH="0" baseline="0" noProof="0" dirty="0">
              <a:ln>
                <a:noFill/>
              </a:ln>
              <a:effectLst/>
              <a:uLnTx/>
              <a:uFillTx/>
              <a:latin typeface="Calibri" panose="020F0502020204030204"/>
              <a:ea typeface="+mn-ea"/>
              <a:cs typeface="+mn-cs"/>
            </a:endParaRPr>
          </a:p>
        </p:txBody>
      </p:sp>
      <p:sp>
        <p:nvSpPr>
          <p:cNvPr id="16" name="Rettangolo 15">
            <a:extLst>
              <a:ext uri="{FF2B5EF4-FFF2-40B4-BE49-F238E27FC236}">
                <a16:creationId xmlns:a16="http://schemas.microsoft.com/office/drawing/2014/main" id="{2BCD312A-E5F5-4041-B92D-BEF30980A5BA}"/>
              </a:ext>
            </a:extLst>
          </p:cNvPr>
          <p:cNvSpPr/>
          <p:nvPr/>
        </p:nvSpPr>
        <p:spPr>
          <a:xfrm>
            <a:off x="-17373" y="246537"/>
            <a:ext cx="787651" cy="2891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CasellaDiTesto 16">
            <a:extLst>
              <a:ext uri="{FF2B5EF4-FFF2-40B4-BE49-F238E27FC236}">
                <a16:creationId xmlns:a16="http://schemas.microsoft.com/office/drawing/2014/main" id="{EE85B8F8-7AA7-4B21-AE5A-C80715495A05}"/>
              </a:ext>
            </a:extLst>
          </p:cNvPr>
          <p:cNvSpPr txBox="1"/>
          <p:nvPr/>
        </p:nvSpPr>
        <p:spPr>
          <a:xfrm>
            <a:off x="981219" y="1243621"/>
            <a:ext cx="8118387" cy="1015663"/>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Creation of a new user’s account</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p:txBody>
      </p:sp>
      <p:sp>
        <p:nvSpPr>
          <p:cNvPr id="19" name="Ovale 18">
            <a:extLst>
              <a:ext uri="{FF2B5EF4-FFF2-40B4-BE49-F238E27FC236}">
                <a16:creationId xmlns:a16="http://schemas.microsoft.com/office/drawing/2014/main" id="{63844A47-03CC-4002-9C4A-C60BF93EE060}"/>
              </a:ext>
            </a:extLst>
          </p:cNvPr>
          <p:cNvSpPr/>
          <p:nvPr/>
        </p:nvSpPr>
        <p:spPr>
          <a:xfrm>
            <a:off x="376275" y="237470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0" name="Ovale 19">
            <a:extLst>
              <a:ext uri="{FF2B5EF4-FFF2-40B4-BE49-F238E27FC236}">
                <a16:creationId xmlns:a16="http://schemas.microsoft.com/office/drawing/2014/main" id="{1F327CD7-7345-4182-838E-CB482C11F49D}"/>
              </a:ext>
            </a:extLst>
          </p:cNvPr>
          <p:cNvSpPr/>
          <p:nvPr/>
        </p:nvSpPr>
        <p:spPr>
          <a:xfrm>
            <a:off x="379043" y="289759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1" name="Ovale 20">
            <a:extLst>
              <a:ext uri="{FF2B5EF4-FFF2-40B4-BE49-F238E27FC236}">
                <a16:creationId xmlns:a16="http://schemas.microsoft.com/office/drawing/2014/main" id="{0F002A0C-DABB-4A5F-8B6E-AE8FBB510E6A}"/>
              </a:ext>
            </a:extLst>
          </p:cNvPr>
          <p:cNvSpPr/>
          <p:nvPr/>
        </p:nvSpPr>
        <p:spPr>
          <a:xfrm>
            <a:off x="378865" y="3420490"/>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2" name="Immagine 1">
            <a:extLst>
              <a:ext uri="{FF2B5EF4-FFF2-40B4-BE49-F238E27FC236}">
                <a16:creationId xmlns:a16="http://schemas.microsoft.com/office/drawing/2014/main" id="{6B9110B2-82F6-4E98-A581-9FBC99B68967}"/>
              </a:ext>
            </a:extLst>
          </p:cNvPr>
          <p:cNvPicPr>
            <a:picLocks noChangeAspect="1"/>
          </p:cNvPicPr>
          <p:nvPr/>
        </p:nvPicPr>
        <p:blipFill>
          <a:blip r:embed="rId2"/>
          <a:stretch>
            <a:fillRect/>
          </a:stretch>
        </p:blipFill>
        <p:spPr>
          <a:xfrm>
            <a:off x="981219" y="1595301"/>
            <a:ext cx="9191625" cy="485775"/>
          </a:xfrm>
          <a:prstGeom prst="rect">
            <a:avLst/>
          </a:prstGeom>
        </p:spPr>
      </p:pic>
      <p:sp>
        <p:nvSpPr>
          <p:cNvPr id="14" name="CasellaDiTesto 13">
            <a:extLst>
              <a:ext uri="{FF2B5EF4-FFF2-40B4-BE49-F238E27FC236}">
                <a16:creationId xmlns:a16="http://schemas.microsoft.com/office/drawing/2014/main" id="{E7BD0AD1-EB8D-4FE3-91AE-5113EDAFD70A}"/>
              </a:ext>
            </a:extLst>
          </p:cNvPr>
          <p:cNvSpPr txBox="1"/>
          <p:nvPr/>
        </p:nvSpPr>
        <p:spPr>
          <a:xfrm>
            <a:off x="981219" y="3511791"/>
            <a:ext cx="8118387" cy="1015663"/>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Select street arts sent by a specific user in a specific range date</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p:txBody>
      </p:sp>
      <p:pic>
        <p:nvPicPr>
          <p:cNvPr id="3" name="Immagine 2">
            <a:extLst>
              <a:ext uri="{FF2B5EF4-FFF2-40B4-BE49-F238E27FC236}">
                <a16:creationId xmlns:a16="http://schemas.microsoft.com/office/drawing/2014/main" id="{EAFBA53C-073C-407D-8FDB-B2F4674B1D70}"/>
              </a:ext>
            </a:extLst>
          </p:cNvPr>
          <p:cNvPicPr>
            <a:picLocks noChangeAspect="1"/>
          </p:cNvPicPr>
          <p:nvPr/>
        </p:nvPicPr>
        <p:blipFill>
          <a:blip r:embed="rId3"/>
          <a:stretch>
            <a:fillRect/>
          </a:stretch>
        </p:blipFill>
        <p:spPr>
          <a:xfrm>
            <a:off x="1060049" y="3997447"/>
            <a:ext cx="9734550" cy="266700"/>
          </a:xfrm>
          <a:prstGeom prst="rect">
            <a:avLst/>
          </a:prstGeom>
        </p:spPr>
      </p:pic>
      <p:pic>
        <p:nvPicPr>
          <p:cNvPr id="5" name="Immagine 4">
            <a:extLst>
              <a:ext uri="{FF2B5EF4-FFF2-40B4-BE49-F238E27FC236}">
                <a16:creationId xmlns:a16="http://schemas.microsoft.com/office/drawing/2014/main" id="{B573815C-9729-43A4-93AE-5E48EBD6954E}"/>
              </a:ext>
            </a:extLst>
          </p:cNvPr>
          <p:cNvPicPr>
            <a:picLocks noChangeAspect="1"/>
          </p:cNvPicPr>
          <p:nvPr/>
        </p:nvPicPr>
        <p:blipFill>
          <a:blip r:embed="rId4"/>
          <a:stretch>
            <a:fillRect/>
          </a:stretch>
        </p:blipFill>
        <p:spPr>
          <a:xfrm>
            <a:off x="1033415" y="5059974"/>
            <a:ext cx="6753225" cy="314325"/>
          </a:xfrm>
          <a:prstGeom prst="rect">
            <a:avLst/>
          </a:prstGeom>
        </p:spPr>
      </p:pic>
      <p:sp>
        <p:nvSpPr>
          <p:cNvPr id="18" name="CasellaDiTesto 17">
            <a:extLst>
              <a:ext uri="{FF2B5EF4-FFF2-40B4-BE49-F238E27FC236}">
                <a16:creationId xmlns:a16="http://schemas.microsoft.com/office/drawing/2014/main" id="{1EB0C596-1867-48AF-A8B7-D6F92C9A5F30}"/>
              </a:ext>
            </a:extLst>
          </p:cNvPr>
          <p:cNvSpPr txBox="1"/>
          <p:nvPr/>
        </p:nvSpPr>
        <p:spPr>
          <a:xfrm>
            <a:off x="981041" y="4638991"/>
            <a:ext cx="8118387" cy="1015663"/>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Insert new report</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p:txBody>
      </p:sp>
      <p:pic>
        <p:nvPicPr>
          <p:cNvPr id="7" name="Immagine 6">
            <a:extLst>
              <a:ext uri="{FF2B5EF4-FFF2-40B4-BE49-F238E27FC236}">
                <a16:creationId xmlns:a16="http://schemas.microsoft.com/office/drawing/2014/main" id="{CCD42662-3505-4969-A21B-3C4FE7E54218}"/>
              </a:ext>
            </a:extLst>
          </p:cNvPr>
          <p:cNvPicPr>
            <a:picLocks noChangeAspect="1"/>
          </p:cNvPicPr>
          <p:nvPr/>
        </p:nvPicPr>
        <p:blipFill>
          <a:blip r:embed="rId5"/>
          <a:stretch>
            <a:fillRect/>
          </a:stretch>
        </p:blipFill>
        <p:spPr>
          <a:xfrm>
            <a:off x="1060049" y="2679097"/>
            <a:ext cx="7153275" cy="514350"/>
          </a:xfrm>
          <a:prstGeom prst="rect">
            <a:avLst/>
          </a:prstGeom>
        </p:spPr>
      </p:pic>
      <p:sp>
        <p:nvSpPr>
          <p:cNvPr id="22" name="CasellaDiTesto 21">
            <a:extLst>
              <a:ext uri="{FF2B5EF4-FFF2-40B4-BE49-F238E27FC236}">
                <a16:creationId xmlns:a16="http://schemas.microsoft.com/office/drawing/2014/main" id="{AE1BB996-A62B-4C9A-BD41-816AE36ABA13}"/>
              </a:ext>
            </a:extLst>
          </p:cNvPr>
          <p:cNvSpPr txBox="1"/>
          <p:nvPr/>
        </p:nvSpPr>
        <p:spPr>
          <a:xfrm>
            <a:off x="981041" y="2244251"/>
            <a:ext cx="8118387" cy="1015663"/>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it-IT" sz="2000" b="1" i="0" u="none" strike="noStrike" kern="1200" cap="none" spc="0" normalizeH="0" baseline="0" noProof="1">
                <a:ln>
                  <a:noFill/>
                </a:ln>
                <a:effectLst/>
                <a:uLnTx/>
                <a:uFillTx/>
                <a:latin typeface="Calibri" panose="020F0502020204030204"/>
                <a:ea typeface="+mn-ea"/>
                <a:cs typeface="+mn-cs"/>
              </a:rPr>
              <a:t>Insert new street art</a:t>
            </a: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a:p>
            <a:pPr marL="0" marR="0" lvl="0" indent="0" defTabSz="914400" rtl="0" eaLnBrk="1" fontAlgn="auto" latinLnBrk="0" hangingPunct="1">
              <a:lnSpc>
                <a:spcPct val="100000"/>
              </a:lnSpc>
              <a:spcBef>
                <a:spcPts val="0"/>
              </a:spcBef>
              <a:spcAft>
                <a:spcPts val="0"/>
              </a:spcAft>
              <a:buClrTx/>
              <a:buSzTx/>
              <a:buFontTx/>
              <a:buNone/>
              <a:tabLst/>
              <a:defRPr/>
            </a:pPr>
            <a:endParaRPr kumimoji="0" lang="it-IT" sz="2000" b="1" i="0" u="none" strike="noStrike" kern="1200" cap="none" spc="0" normalizeH="0" baseline="0" noProof="1">
              <a:ln>
                <a:noFill/>
              </a:ln>
              <a:effectLst/>
              <a:uLnTx/>
              <a:uFillTx/>
              <a:latin typeface="Calibri" panose="020F0502020204030204"/>
              <a:ea typeface="+mn-ea"/>
              <a:cs typeface="+mn-cs"/>
            </a:endParaRPr>
          </a:p>
        </p:txBody>
      </p:sp>
      <p:sp>
        <p:nvSpPr>
          <p:cNvPr id="23" name="Ovale 22">
            <a:extLst>
              <a:ext uri="{FF2B5EF4-FFF2-40B4-BE49-F238E27FC236}">
                <a16:creationId xmlns:a16="http://schemas.microsoft.com/office/drawing/2014/main" id="{8DBC3678-0288-4AA1-8FC6-BB993FE51F94}"/>
              </a:ext>
            </a:extLst>
          </p:cNvPr>
          <p:cNvSpPr/>
          <p:nvPr/>
        </p:nvSpPr>
        <p:spPr>
          <a:xfrm>
            <a:off x="376275" y="3943385"/>
            <a:ext cx="289195" cy="289195"/>
          </a:xfrm>
          <a:prstGeom prst="ellips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Tree>
    <p:extLst>
      <p:ext uri="{BB962C8B-B14F-4D97-AF65-F5344CB8AC3E}">
        <p14:creationId xmlns:p14="http://schemas.microsoft.com/office/powerpoint/2010/main" val="2519942750"/>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280</Words>
  <Application>Microsoft Office PowerPoint</Application>
  <PresentationFormat>Widescreen</PresentationFormat>
  <Paragraphs>40</Paragraphs>
  <Slides>8</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8</vt:i4>
      </vt:variant>
    </vt:vector>
  </HeadingPairs>
  <TitlesOfParts>
    <vt:vector size="12" baseType="lpstr">
      <vt:lpstr>Arial</vt:lpstr>
      <vt:lpstr>Calibri</vt:lpstr>
      <vt:lpstr>Calibri Light</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Davide Ponassi</dc:creator>
  <cp:lastModifiedBy>Davide Ponassi</cp:lastModifiedBy>
  <cp:revision>1</cp:revision>
  <dcterms:created xsi:type="dcterms:W3CDTF">2019-07-07T13:04:29Z</dcterms:created>
  <dcterms:modified xsi:type="dcterms:W3CDTF">2019-07-07T15:26:09Z</dcterms:modified>
</cp:coreProperties>
</file>

<file path=docProps/thumbnail.jpeg>
</file>